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sldIdLst>
    <p:sldId id="305" r:id="rId3"/>
    <p:sldId id="306" r:id="rId4"/>
    <p:sldId id="307" r:id="rId5"/>
    <p:sldId id="348" r:id="rId6"/>
    <p:sldId id="259" r:id="rId7"/>
    <p:sldId id="322" r:id="rId8"/>
    <p:sldId id="260" r:id="rId9"/>
    <p:sldId id="324" r:id="rId10"/>
    <p:sldId id="347" r:id="rId11"/>
    <p:sldId id="316" r:id="rId12"/>
    <p:sldId id="325" r:id="rId13"/>
    <p:sldId id="326" r:id="rId14"/>
    <p:sldId id="327" r:id="rId15"/>
    <p:sldId id="328" r:id="rId16"/>
    <p:sldId id="329" r:id="rId17"/>
    <p:sldId id="330" r:id="rId18"/>
    <p:sldId id="331" r:id="rId19"/>
    <p:sldId id="332" r:id="rId20"/>
    <p:sldId id="333" r:id="rId21"/>
    <p:sldId id="334" r:id="rId22"/>
    <p:sldId id="335" r:id="rId23"/>
    <p:sldId id="336" r:id="rId24"/>
    <p:sldId id="338" r:id="rId25"/>
    <p:sldId id="339" r:id="rId26"/>
    <p:sldId id="343" r:id="rId27"/>
    <p:sldId id="342" r:id="rId28"/>
    <p:sldId id="344" r:id="rId29"/>
    <p:sldId id="345"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7" autoAdjust="0"/>
    <p:restoredTop sz="94662" autoAdjust="0"/>
  </p:normalViewPr>
  <p:slideViewPr>
    <p:cSldViewPr>
      <p:cViewPr>
        <p:scale>
          <a:sx n="100" d="100"/>
          <a:sy n="100" d="100"/>
        </p:scale>
        <p:origin x="-516"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2210D7-B6CB-4881-8B36-0B3DD5C69E7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824A9D-1823-4ECE-9227-2D2C18644ED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96030E-5CB0-4433-9D64-C0D29C88FE1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32210D7-B6CB-4881-8B36-0B3DD5C69E7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E684EDC-A521-47BE-9DDA-1394598BA34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8D2D12F-3ADD-466D-9747-39D42956BD8D}"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05639A7-3AD8-4C8A-BB51-FD97F9EF233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80180D9-8165-4147-9FBB-827F91480DC7}"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F35B55C-C9AD-490F-9E2F-567F9542FD4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EBFE6AE-F631-430E-90ED-04CA6D41353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A50E3E-56B9-4B07-9AD7-59C9E93B9D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684EDC-A521-47BE-9DDA-1394598BA34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BB2903A-1185-49C6-926C-1053C22881F3}"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8824A9D-1823-4ECE-9227-2D2C18644ED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96030E-5CB0-4433-9D64-C0D29C88FE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D2D12F-3ADD-466D-9747-39D42956BD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5639A7-3AD8-4C8A-BB51-FD97F9EF233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80180D9-8165-4147-9FBB-827F91480DC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35B55C-C9AD-490F-9E2F-567F9542FD4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EBFE6AE-F631-430E-90ED-04CA6D41353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A50E3E-56B9-4B07-9AD7-59C9E93B9D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B2903A-1185-49C6-926C-1053C22881F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4D37121-2407-40DC-888D-2C1B84671C9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4D37121-2407-40DC-888D-2C1B84671C9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143000" y="1066800"/>
            <a:ext cx="75438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smtClean="0">
                <a:latin typeface="Times New Roman" pitchFamily="18" charset="0"/>
              </a:rPr>
              <a:t>Exodus</a:t>
            </a:r>
            <a:endParaRPr lang="en-US" dirty="0"/>
          </a:p>
        </p:txBody>
      </p:sp>
      <p:sp>
        <p:nvSpPr>
          <p:cNvPr id="3" name="Content Placeholder 2"/>
          <p:cNvSpPr>
            <a:spLocks noGrp="1"/>
          </p:cNvSpPr>
          <p:nvPr>
            <p:ph idx="1"/>
          </p:nvPr>
        </p:nvSpPr>
        <p:spPr>
          <a:xfrm>
            <a:off x="457200" y="2438400"/>
            <a:ext cx="8229600" cy="3687763"/>
          </a:xfrm>
        </p:spPr>
        <p:txBody>
          <a:bodyPr/>
          <a:lstStyle/>
          <a:p>
            <a:r>
              <a:rPr lang="en-US" dirty="0" smtClean="0"/>
              <a:t>We have in Exodus the escape from slavery in Egypt (1-19); and the giving of the law and construction of the ‘tabernacle’ (God’s tent) at Sinai (20-40).</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000" dirty="0" smtClean="0">
                <a:latin typeface="Times New Roman" pitchFamily="18" charset="0"/>
                <a:cs typeface="Times New Roman" pitchFamily="18" charset="0"/>
              </a:rPr>
              <a:t>We have come from a people who were disobedient, who disobeyed God to a people who were starving, and God supplied their needs under Joseph – if you recall.  We have a people very unlike us, a people who grumble.  They are unhappy and complain because they are enslaved.  God sets them free, and they now are unhappy and complain because they are not enslaved.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God desires to deliver His people from bondage.  But the sad part is we don’t want to be delivered from our bondage.  We had rather stay in our state of complaining.  I have people who come to me and have come out of a co-dependent relationship (of which most of us have been in and/or are still in) and do not want to change.  They might have to work at it.  They might have to go through some painful healing.  And, besides, that is how it has always been; why change now!  This is the children of Israel.  They like complaining, and so they choose to continue going against the Lord’s ways.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lstStyle/>
          <a:p>
            <a:r>
              <a:rPr lang="en-US" sz="3000" dirty="0" smtClean="0">
                <a:latin typeface="Times New Roman" pitchFamily="18" charset="0"/>
                <a:cs typeface="Times New Roman" pitchFamily="18" charset="0"/>
              </a:rPr>
              <a:t>But God!  But God is raising up a leader to take them through a Lenten journey – if you will.  From Cecil B. </a:t>
            </a:r>
            <a:r>
              <a:rPr lang="en-US" sz="3000" dirty="0" err="1" smtClean="0">
                <a:latin typeface="Times New Roman" pitchFamily="18" charset="0"/>
                <a:cs typeface="Times New Roman" pitchFamily="18" charset="0"/>
              </a:rPr>
              <a:t>DeMille’s</a:t>
            </a:r>
            <a:r>
              <a:rPr lang="en-US" sz="3000" dirty="0" smtClean="0">
                <a:latin typeface="Times New Roman" pitchFamily="18" charset="0"/>
                <a:cs typeface="Times New Roman" pitchFamily="18" charset="0"/>
              </a:rPr>
              <a:t> Ten Commandments” we hear . . </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sz="1800" dirty="0" smtClean="0">
                <a:latin typeface="Times New Roman" pitchFamily="18" charset="0"/>
                <a:cs typeface="Times New Roman" pitchFamily="18" charset="0"/>
              </a:rPr>
              <a:t>Into the blistering wilderness of </a:t>
            </a:r>
            <a:r>
              <a:rPr lang="en-US" sz="1800" dirty="0" err="1" smtClean="0">
                <a:latin typeface="Times New Roman" pitchFamily="18" charset="0"/>
                <a:cs typeface="Times New Roman" pitchFamily="18" charset="0"/>
              </a:rPr>
              <a:t>Shur</a:t>
            </a:r>
            <a:r>
              <a:rPr lang="en-US" sz="1800" dirty="0" smtClean="0">
                <a:latin typeface="Times New Roman" pitchFamily="18" charset="0"/>
                <a:cs typeface="Times New Roman" pitchFamily="18" charset="0"/>
              </a:rPr>
              <a:t>, the man who walked with kings now walks alone.  Torn from the pinnacle of royal power, stripped of all rank and earthly wealth, a forsaken man without a country, without a hope, his soul in turmoil like the hot winds and raging sands that lash him with the fury of a taskmaster’s whip, he is driven forward, always forward by a God unknown of a land unseen into the molten Wilderness of Sin where granite sentinels stand as towers of </a:t>
            </a:r>
            <a:r>
              <a:rPr lang="en-US" sz="1800" dirty="0" err="1" smtClean="0">
                <a:latin typeface="Times New Roman" pitchFamily="18" charset="0"/>
                <a:cs typeface="Times New Roman" pitchFamily="18" charset="0"/>
              </a:rPr>
              <a:t>livin</a:t>
            </a:r>
            <a:r>
              <a:rPr lang="en-US" sz="1800" dirty="0" smtClean="0">
                <a:latin typeface="Times New Roman" pitchFamily="18" charset="0"/>
                <a:cs typeface="Times New Roman" pitchFamily="18" charset="0"/>
              </a:rPr>
              <a:t> death to bar his way.</a:t>
            </a:r>
          </a:p>
          <a:p>
            <a:r>
              <a:rPr lang="en-US" sz="1800" dirty="0" smtClean="0">
                <a:latin typeface="Times New Roman" pitchFamily="18" charset="0"/>
                <a:cs typeface="Times New Roman" pitchFamily="18" charset="0"/>
              </a:rPr>
              <a:t>Each night brings the black embrace of loneliness into the mocking whisper of the wind: </a:t>
            </a:r>
            <a:r>
              <a:rPr lang="en-US" sz="1800" dirty="0" err="1" smtClean="0">
                <a:latin typeface="Times New Roman" pitchFamily="18" charset="0"/>
                <a:cs typeface="Times New Roman" pitchFamily="18" charset="0"/>
              </a:rPr>
              <a:t>Mos-es</a:t>
            </a:r>
            <a:r>
              <a:rPr lang="en-US" sz="1800" dirty="0" smtClean="0">
                <a:latin typeface="Times New Roman" pitchFamily="18" charset="0"/>
                <a:cs typeface="Times New Roman" pitchFamily="18" charset="0"/>
              </a:rPr>
              <a:t> . . .  </a:t>
            </a:r>
            <a:r>
              <a:rPr lang="en-US" sz="1800" dirty="0" err="1" smtClean="0">
                <a:latin typeface="Times New Roman" pitchFamily="18" charset="0"/>
                <a:cs typeface="Times New Roman" pitchFamily="18" charset="0"/>
              </a:rPr>
              <a:t>Mos-es</a:t>
            </a:r>
            <a:r>
              <a:rPr lang="en-US" sz="1800" dirty="0" smtClean="0">
                <a:latin typeface="Times New Roman" pitchFamily="18" charset="0"/>
                <a:cs typeface="Times New Roman" pitchFamily="18" charset="0"/>
              </a:rPr>
              <a:t> . . . He hears the echoing voices of the dark of past triumphs – or wails of foreboding disasters yet to dome – or whether the desert’s hot breath has melted his reason into madness.</a:t>
            </a:r>
          </a:p>
          <a:p>
            <a:r>
              <a:rPr lang="en-US" sz="1800" dirty="0" smtClean="0">
                <a:latin typeface="Times New Roman" pitchFamily="18" charset="0"/>
                <a:cs typeface="Times New Roman" pitchFamily="18" charset="0"/>
              </a:rPr>
              <a:t>He cannot cool the burning kiss of thirst upon his lips, nor shade the scorching fury of the sun.  All about is desolation.  He can neither bless nor curse the Power that moves him – for he does not know from where it comes.</a:t>
            </a:r>
          </a:p>
          <a:p>
            <a:r>
              <a:rPr lang="en-US" sz="1800" dirty="0" smtClean="0">
                <a:latin typeface="Times New Roman" pitchFamily="18" charset="0"/>
                <a:cs typeface="Times New Roman" pitchFamily="18" charset="0"/>
              </a:rPr>
              <a:t>Learning it can be more terrible to live than to die, he is driven onward through the burning crucible of the desert where holy men and prophets are cleansed and purged for God’s great purpose . . . until at last the end of human strength, beaten into the dust from which he came, the metal is ready for the Maker’s hand.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God’s deliverance in our lives must be accepted on God’s terms.  How many times have I worked with people who do not want to be delivered, who want to wallow in their past and not work through their past, those who want to stuff it and say – if I don’t think about it, it will be okay.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This is not true as we see the children of Israel who are so angry because they have not worked through their past, and they are still complaining for what reason they know not.  They just know things are never as they want them – but then, they don’t know what they want.  And so it is with us today, we have critical spirits; we have critical hearts and vent at others as we judge them not to be as good as we, as intelligent as we, as spiritual as we – as we believe we are.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And so, the children of Israel desire to be delivered form slavery, from bondage.  God truly prepares one to lead them out of bondage and they follow – until – the first little thing doesn’t go smoothly, and they begin complaining and blaming Moses for having brought them out of bondage, saying – if only – if only we had stayed in Egypt!  At least we were fed, at least we were . .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They are a shallow people who have no understanding of the training that went into the leadership, that Moses endured for the sake of being used by God to help them, to lead them.  I am so grateful that none of us would dare be critical of our leadership – whether the pastor, district superintendent – or bishop or . .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lstStyle/>
          <a:p>
            <a:r>
              <a:rPr lang="en-US" dirty="0" smtClean="0"/>
              <a:t>Well, I have to repent because many times I am critical </a:t>
            </a:r>
            <a:r>
              <a:rPr lang="en-US" dirty="0"/>
              <a:t>!</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Oh, how sad as I realize the moment God calls Moses to come up and listen to Him, the people are so shallow in the relationship with God, so empty, that at the least murmuring in the congregation – uh – I mean in the Israelites the others follow and begin wailing – if only – we had a leader!  Moses is spending too much time with God, so we’ll establish a new leader.  This time it will be one who will do what we want done and someone who will do it our way, someone who isn’t really a leaders, but a follower of us.  This time we will make our own god, in fact!  We don’t need to have Moses or His God!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We’ll do it up right!  We’ll not have to live a disciplined life.  We can and will do anything we want.  We won’t call it sin.  It will be right because the god we will make and the follower of us – uh – I mean our new leader will think like we do and will sanction the life we desire.  No longer will we have to be obedient.  Adam and Eve were not – so why must we?  But, however, we don’t want to have to suffer like Adam and Eve, and we won’t have to because we will have our own god and do it our way – and the God of Moses will never know what is going 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lstStyle/>
          <a:p>
            <a:r>
              <a:rPr lang="en-US" dirty="0" smtClean="0">
                <a:latin typeface="Times New Roman" pitchFamily="18" charset="0"/>
                <a:cs typeface="Times New Roman" pitchFamily="18" charset="0"/>
              </a:rPr>
              <a:t>“Moses, Moses, get you down for there is rumbling in the congregation – uh – I mean among the Israelites.”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We’ll no longer listen to that statement that God, Yahweh, says, “You shall have no other gods before me.”  And besides, I don’t like some of the things He says anyway in the Ten Commandments – like “You shall not make wrongful use of the name of the Lord your God for the Lord will not acquit anyone who misuses his name.”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But know deliverance comes from living in the Spirit, from a submissive spirit from an obedient life in God, who is to be the Lord of our lives.  It is repenting of our sins – laying our life on the altar.  Living in the Spirit is a life that ceases to complain and murmur when things are not going our way, when we cease desiring to have it done our way, cease with our critical spirit; when we begin exalting God and seeking His way, when we get our eyes off of each other and on to the Lord, when we submit our will to the Lord Jesus Christ.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children of Israel complained when things were not easy for them.  You and I want to be patted on the back and told how wonderful we are.  We are not willing to go through the wilderness with Moses and God that we might be purified and learn how to walk, to live in the Spirit, to let God purge us, cleanse us from all unrighteousness.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lstStyle/>
          <a:p>
            <a:r>
              <a:rPr lang="en-US" dirty="0" smtClean="0">
                <a:latin typeface="Times New Roman" pitchFamily="18" charset="0"/>
                <a:cs typeface="Times New Roman" pitchFamily="18" charset="0"/>
              </a:rPr>
              <a:t>Genesis is the book of beginnings, but Exodus is the book of redemption, the law that leads us to redemption . .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Are you walking in deliverance, have you been delivered form the bondage you are in?  Are you walking, living in the Spirit?  God wants you to walk in His freedom, to be free from your past, free from hurts and pains that you have experienced, to be free from fears.  God wants you to walk in newness of life, to live in the Spirit of God daily – moment by moment.  Amen.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lstStyle/>
          <a:p>
            <a:r>
              <a:rPr lang="en-US" i="1" dirty="0" smtClean="0"/>
              <a:t>Streams in the Desert.</a:t>
            </a:r>
            <a:r>
              <a:rPr lang="en-US" dirty="0" smtClean="0"/>
              <a:t>  </a:t>
            </a:r>
            <a:r>
              <a:rPr lang="en-US" sz="1600" dirty="0" smtClean="0"/>
              <a:t>12/1/07</a:t>
            </a:r>
            <a:r>
              <a:rPr lang="en-US" dirty="0" smtClean="0"/>
              <a:t>  </a:t>
            </a:r>
            <a:endParaRPr lang="en-US" dirty="0"/>
          </a:p>
          <a:p>
            <a:r>
              <a:rPr lang="en-US" sz="2000" dirty="0" smtClean="0"/>
              <a:t>Find and read</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2667000"/>
          </a:xfrm>
        </p:spPr>
        <p:txBody>
          <a:bodyPr/>
          <a:lstStyle/>
          <a:p>
            <a:r>
              <a:rPr lang="en-US" sz="6600" b="1" dirty="0">
                <a:solidFill>
                  <a:srgbClr val="FFCC66"/>
                </a:solidFill>
                <a:effectLst>
                  <a:outerShdw blurRad="38100" dist="38100" dir="2700000" algn="tl">
                    <a:srgbClr val="000000">
                      <a:alpha val="43137"/>
                    </a:srgbClr>
                  </a:outerShdw>
                </a:effectLst>
                <a:latin typeface="Times New Roman" pitchFamily="18" charset="0"/>
                <a:cs typeface="Times New Roman" pitchFamily="18" charset="0"/>
              </a:rPr>
              <a:t>Retreats</a:t>
            </a:r>
            <a:endParaRPr lang="en-US" sz="6600" b="1" dirty="0"/>
          </a:p>
        </p:txBody>
      </p:sp>
    </p:spTree>
    <p:extLst>
      <p:ext uri="{BB962C8B-B14F-4D97-AF65-F5344CB8AC3E}">
        <p14:creationId xmlns:p14="http://schemas.microsoft.com/office/powerpoint/2010/main" val="247978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a:latin typeface="Times New Roman" pitchFamily="18" charset="0"/>
              </a:rPr>
              <a:t>Retreats</a:t>
            </a:r>
          </a:p>
        </p:txBody>
      </p:sp>
      <p:sp>
        <p:nvSpPr>
          <p:cNvPr id="5123" name="Rectangle 3"/>
          <p:cNvSpPr>
            <a:spLocks noGrp="1" noChangeArrowheads="1"/>
          </p:cNvSpPr>
          <p:nvPr>
            <p:ph type="body" idx="1"/>
          </p:nvPr>
        </p:nvSpPr>
        <p:spPr>
          <a:xfrm>
            <a:off x="304800" y="1600200"/>
            <a:ext cx="8610600" cy="4525963"/>
          </a:xfrm>
        </p:spPr>
        <p:txBody>
          <a:bodyPr/>
          <a:lstStyle/>
          <a:p>
            <a:pPr>
              <a:lnSpc>
                <a:spcPct val="90000"/>
              </a:lnSpc>
            </a:pPr>
            <a:r>
              <a:rPr lang="en-US" sz="2800" i="1">
                <a:latin typeface="Times New Roman" pitchFamily="18" charset="0"/>
              </a:rPr>
              <a:t>Christian Retreats are led by Christian Retreat Masters.  The focus is Jesus and walking with Him.</a:t>
            </a:r>
          </a:p>
          <a:p>
            <a:pPr>
              <a:lnSpc>
                <a:spcPct val="90000"/>
              </a:lnSpc>
            </a:pPr>
            <a:r>
              <a:rPr lang="en-US" sz="2800" i="1">
                <a:latin typeface="Times New Roman" pitchFamily="18" charset="0"/>
              </a:rPr>
              <a:t>Retreats are a time of coming apart to experience the glory of the Lord Jesus Christ.</a:t>
            </a:r>
          </a:p>
          <a:p>
            <a:pPr lvl="1">
              <a:lnSpc>
                <a:spcPct val="90000"/>
              </a:lnSpc>
            </a:pPr>
            <a:r>
              <a:rPr lang="en-US" sz="2400" i="1">
                <a:latin typeface="Times New Roman" pitchFamily="18" charset="0"/>
              </a:rPr>
              <a:t>However, experiencing the glory of the Lord is </a:t>
            </a:r>
          </a:p>
          <a:p>
            <a:pPr lvl="2">
              <a:lnSpc>
                <a:spcPct val="90000"/>
              </a:lnSpc>
            </a:pPr>
            <a:r>
              <a:rPr lang="en-US" sz="2000" i="1">
                <a:latin typeface="Times New Roman" pitchFamily="18" charset="0"/>
              </a:rPr>
              <a:t>Emptying oneself to hear the voice of Jesus, </a:t>
            </a:r>
            <a:r>
              <a:rPr lang="en-US" sz="2000" i="1">
                <a:solidFill>
                  <a:srgbClr val="6600FF"/>
                </a:solidFill>
                <a:latin typeface="Times New Roman" pitchFamily="18" charset="0"/>
              </a:rPr>
              <a:t>The Good Shepherd</a:t>
            </a:r>
          </a:p>
          <a:p>
            <a:pPr lvl="2">
              <a:lnSpc>
                <a:spcPct val="90000"/>
              </a:lnSpc>
            </a:pPr>
            <a:r>
              <a:rPr lang="en-US" sz="2000" i="1">
                <a:latin typeface="Times New Roman" pitchFamily="18" charset="0"/>
              </a:rPr>
              <a:t>Emptying oneself to be filled with the Holy Spirit</a:t>
            </a:r>
          </a:p>
          <a:p>
            <a:pPr lvl="2">
              <a:lnSpc>
                <a:spcPct val="90000"/>
              </a:lnSpc>
            </a:pPr>
            <a:r>
              <a:rPr lang="en-US" sz="2000" i="1">
                <a:latin typeface="Times New Roman" pitchFamily="18" charset="0"/>
              </a:rPr>
              <a:t>Surrendering to the King of kings and Lord of lords</a:t>
            </a:r>
          </a:p>
          <a:p>
            <a:pPr lvl="2">
              <a:lnSpc>
                <a:spcPct val="90000"/>
              </a:lnSpc>
            </a:pPr>
            <a:r>
              <a:rPr lang="en-US" sz="2000" i="1">
                <a:latin typeface="Times New Roman" pitchFamily="18" charset="0"/>
              </a:rPr>
              <a:t>Repenting of one’s sins and walking with the Lord</a:t>
            </a:r>
          </a:p>
          <a:p>
            <a:pPr lvl="2">
              <a:lnSpc>
                <a:spcPct val="90000"/>
              </a:lnSpc>
            </a:pPr>
            <a:r>
              <a:rPr lang="en-US" sz="2000" i="1">
                <a:latin typeface="Times New Roman" pitchFamily="18" charset="0"/>
              </a:rPr>
              <a:t>Coming to know Jesus Christ as Lord and Savior</a:t>
            </a:r>
          </a:p>
          <a:p>
            <a:pPr lvl="2">
              <a:lnSpc>
                <a:spcPct val="90000"/>
              </a:lnSpc>
            </a:pPr>
            <a:r>
              <a:rPr lang="en-US" sz="2000" i="1">
                <a:latin typeface="Times New Roman" pitchFamily="18" charset="0"/>
              </a:rPr>
              <a:t>Determining to walk with Jesus all the way as Lord and Savior</a:t>
            </a:r>
          </a:p>
          <a:p>
            <a:pPr lvl="2">
              <a:lnSpc>
                <a:spcPct val="90000"/>
              </a:lnSpc>
            </a:pPr>
            <a:r>
              <a:rPr lang="en-US" sz="2000" i="1">
                <a:latin typeface="Times New Roman" pitchFamily="18" charset="0"/>
              </a:rPr>
              <a:t>Loving as the New Testament teaches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rPr>
              <a:t>Retreat</a:t>
            </a:r>
            <a:endParaRPr lang="en-US" dirty="0"/>
          </a:p>
        </p:txBody>
      </p:sp>
      <p:sp>
        <p:nvSpPr>
          <p:cNvPr id="3" name="Content Placeholder 2"/>
          <p:cNvSpPr>
            <a:spLocks noGrp="1"/>
          </p:cNvSpPr>
          <p:nvPr>
            <p:ph idx="1"/>
          </p:nvPr>
        </p:nvSpPr>
        <p:spPr>
          <a:xfrm>
            <a:off x="1435608" y="3200400"/>
            <a:ext cx="7498080" cy="3048000"/>
          </a:xfrm>
        </p:spPr>
        <p:txBody>
          <a:bodyPr/>
          <a:lstStyle/>
          <a:p>
            <a:r>
              <a:rPr lang="en-US" i="1" dirty="0" smtClean="0">
                <a:latin typeface="Times New Roman" pitchFamily="18" charset="0"/>
              </a:rPr>
              <a:t>Do you need to come apart                before you come apart?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i="1">
                <a:latin typeface="Times New Roman" pitchFamily="18" charset="0"/>
              </a:rPr>
              <a:t>Retreat </a:t>
            </a:r>
            <a:r>
              <a:rPr lang="en-US" sz="2800" i="1">
                <a:latin typeface="Times New Roman" pitchFamily="18" charset="0"/>
              </a:rPr>
              <a:t>– Mark 6.31-32</a:t>
            </a:r>
            <a:endParaRPr lang="en-US" i="1">
              <a:latin typeface="Times New Roman" pitchFamily="18" charset="0"/>
            </a:endParaRPr>
          </a:p>
        </p:txBody>
      </p:sp>
      <p:sp>
        <p:nvSpPr>
          <p:cNvPr id="6147" name="Rectangle 3"/>
          <p:cNvSpPr>
            <a:spLocks noGrp="1" noChangeArrowheads="1"/>
          </p:cNvSpPr>
          <p:nvPr>
            <p:ph type="body" idx="1"/>
          </p:nvPr>
        </p:nvSpPr>
        <p:spPr>
          <a:xfrm>
            <a:off x="457200" y="2209800"/>
            <a:ext cx="8229600" cy="3916363"/>
          </a:xfrm>
        </p:spPr>
        <p:txBody>
          <a:bodyPr/>
          <a:lstStyle/>
          <a:p>
            <a:r>
              <a:rPr lang="en-US" i="1">
                <a:latin typeface="Times New Roman" pitchFamily="18" charset="0"/>
              </a:rPr>
              <a:t>And he said unto them, Come ye yourselves apart into a desert place, and rest a while: for there were many coming and going, and they had no leisure so much as to eat. </a:t>
            </a:r>
          </a:p>
          <a:p>
            <a:r>
              <a:rPr lang="en-US" i="1">
                <a:latin typeface="Times New Roman" pitchFamily="18" charset="0"/>
              </a:rPr>
              <a:t>And they departed into a desert place by ship privately.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rPr>
              <a:t>Retreat</a:t>
            </a:r>
            <a:endParaRPr lang="en-US" dirty="0"/>
          </a:p>
        </p:txBody>
      </p:sp>
      <p:sp>
        <p:nvSpPr>
          <p:cNvPr id="3" name="Content Placeholder 2"/>
          <p:cNvSpPr>
            <a:spLocks noGrp="1"/>
          </p:cNvSpPr>
          <p:nvPr>
            <p:ph idx="1"/>
          </p:nvPr>
        </p:nvSpPr>
        <p:spPr>
          <a:xfrm>
            <a:off x="1435608" y="1828800"/>
            <a:ext cx="7498080" cy="4419600"/>
          </a:xfrm>
        </p:spPr>
        <p:txBody>
          <a:bodyPr/>
          <a:lstStyle/>
          <a:p>
            <a:r>
              <a:rPr lang="en-US" i="1" dirty="0" smtClean="0">
                <a:latin typeface="Times New Roman" pitchFamily="18" charset="0"/>
              </a:rPr>
              <a:t>Children of Israel’s Forty Year Retreat</a:t>
            </a:r>
          </a:p>
          <a:p>
            <a:pPr lvl="1"/>
            <a:r>
              <a:rPr lang="en-US" i="1" dirty="0" smtClean="0">
                <a:latin typeface="Times New Roman" pitchFamily="18" charset="0"/>
              </a:rPr>
              <a:t>They lost sight of the Lord</a:t>
            </a:r>
          </a:p>
          <a:p>
            <a:pPr lvl="1"/>
            <a:r>
              <a:rPr lang="en-US" i="1" dirty="0" smtClean="0">
                <a:latin typeface="Times New Roman" pitchFamily="18" charset="0"/>
              </a:rPr>
              <a:t>They grumbled</a:t>
            </a:r>
          </a:p>
          <a:p>
            <a:pPr lvl="1"/>
            <a:r>
              <a:rPr lang="en-US" i="1" dirty="0" smtClean="0">
                <a:latin typeface="Times New Roman" pitchFamily="18" charset="0"/>
              </a:rPr>
              <a:t>They made themselves a god</a:t>
            </a:r>
          </a:p>
          <a:p>
            <a:pPr lvl="1"/>
            <a:r>
              <a:rPr lang="en-US" i="1" dirty="0" smtClean="0">
                <a:latin typeface="Times New Roman" pitchFamily="18" charset="0"/>
              </a:rPr>
              <a:t>They rejected the Lord</a:t>
            </a:r>
          </a:p>
          <a:p>
            <a:r>
              <a:rPr lang="en-US" i="1" dirty="0" smtClean="0">
                <a:latin typeface="Times New Roman" pitchFamily="18" charset="0"/>
              </a:rPr>
              <a:t>What will you do in the desert?</a:t>
            </a:r>
          </a:p>
          <a:p>
            <a:pPr lvl="1"/>
            <a:r>
              <a:rPr lang="en-US" i="1" dirty="0" smtClean="0">
                <a:latin typeface="Times New Roman" pitchFamily="18" charset="0"/>
              </a:rPr>
              <a:t>Whom will you serve in the desert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447800"/>
          </a:xfrm>
        </p:spPr>
        <p:txBody>
          <a:bodyPr/>
          <a:lstStyle/>
          <a:p>
            <a:r>
              <a:rPr lang="en-US" dirty="0" smtClean="0"/>
              <a:t>Walking in Deliverance</a:t>
            </a:r>
            <a:endParaRPr lang="en-US" dirty="0"/>
          </a:p>
        </p:txBody>
      </p:sp>
      <p:sp>
        <p:nvSpPr>
          <p:cNvPr id="3" name="Content Placeholder 2"/>
          <p:cNvSpPr>
            <a:spLocks noGrp="1"/>
          </p:cNvSpPr>
          <p:nvPr>
            <p:ph idx="1"/>
          </p:nvPr>
        </p:nvSpPr>
        <p:spPr>
          <a:xfrm>
            <a:off x="457200" y="5257800"/>
            <a:ext cx="8229600" cy="868363"/>
          </a:xfrm>
        </p:spPr>
        <p:txBody>
          <a:bodyPr/>
          <a:lstStyle/>
          <a:p>
            <a:r>
              <a:rPr lang="en-US" sz="1400" dirty="0" smtClean="0"/>
              <a:t>June 12, 1994</a:t>
            </a:r>
          </a:p>
          <a:p>
            <a:r>
              <a:rPr lang="en-US" sz="1400" i="1" dirty="0" smtClean="0"/>
              <a:t>Slides 10-32</a:t>
            </a:r>
            <a:endParaRPr lang="en-US" sz="1400" i="1"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1811</Words>
  <Application>Microsoft Office PowerPoint</Application>
  <PresentationFormat>On-screen Show (4:3)</PresentationFormat>
  <Paragraphs>62</Paragraphs>
  <Slides>28</Slides>
  <Notes>0</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Default Design</vt:lpstr>
      <vt:lpstr>Solstice</vt:lpstr>
      <vt:lpstr>The Good Shepherd Ministry Psalm 23  </vt:lpstr>
      <vt:lpstr>The Good Shepherd Ministry Psalm 23</vt:lpstr>
      <vt:lpstr>The Good Shepherd Ministry Psalm 23</vt:lpstr>
      <vt:lpstr>Retreats</vt:lpstr>
      <vt:lpstr>Retreats</vt:lpstr>
      <vt:lpstr>Retreat</vt:lpstr>
      <vt:lpstr>Retreat – Mark 6.31-32</vt:lpstr>
      <vt:lpstr>Retreat</vt:lpstr>
      <vt:lpstr>Walking in Deliverance</vt:lpstr>
      <vt:lpstr>Exodus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48</cp:revision>
  <dcterms:created xsi:type="dcterms:W3CDTF">2007-10-10T09:43:01Z</dcterms:created>
  <dcterms:modified xsi:type="dcterms:W3CDTF">2021-03-11T13:20:36Z</dcterms:modified>
</cp:coreProperties>
</file>